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8" r:id="rId2"/>
    <p:sldId id="257" r:id="rId3"/>
    <p:sldId id="258" r:id="rId4"/>
    <p:sldId id="273" r:id="rId5"/>
    <p:sldId id="259" r:id="rId6"/>
    <p:sldId id="261" r:id="rId7"/>
    <p:sldId id="262" r:id="rId8"/>
    <p:sldId id="263" r:id="rId9"/>
    <p:sldId id="264" r:id="rId10"/>
    <p:sldId id="275" r:id="rId11"/>
    <p:sldId id="274" r:id="rId1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../media/media6.mp4"/><Relationship Id="rId2" Type="http://schemas.microsoft.com/office/2007/relationships/media" Target="../media/media6.mp4"/><Relationship Id="rId1" Type="http://schemas.openxmlformats.org/officeDocument/2006/relationships/tags" Target="../tags/tag1.xml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720638" y="3529338"/>
            <a:ext cx="5087037" cy="1033138"/>
          </a:xfrm>
        </p:spPr>
        <p:txBody>
          <a:bodyPr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latin typeface="Airlock" pitchFamily="2" charset="0"/>
                <a:ea typeface="+mn-ea"/>
                <a:cs typeface="+mn-ea"/>
                <a:sym typeface="+mn-lt"/>
              </a:rPr>
              <a:t>T5Video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汇报人：胡昊源</a:t>
            </a:r>
            <a:endParaRPr lang="en-US" altLang="zh-CN" dirty="0"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479B1F7-6B50-4D05-AF59-C8F3222C7E85}"/>
              </a:ext>
            </a:extLst>
          </p:cNvPr>
          <p:cNvSpPr/>
          <p:nvPr/>
        </p:nvSpPr>
        <p:spPr>
          <a:xfrm rot="18760880">
            <a:off x="3536776" y="-5918000"/>
            <a:ext cx="8414140" cy="12568791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51CEB0-6871-434B-811F-32E313FA5AB1}"/>
              </a:ext>
            </a:extLst>
          </p:cNvPr>
          <p:cNvSpPr/>
          <p:nvPr/>
        </p:nvSpPr>
        <p:spPr>
          <a:xfrm rot="8740119">
            <a:off x="1372698" y="307065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28C4BEF-B7E8-4ECE-A421-04C2819798D4}"/>
              </a:ext>
            </a:extLst>
          </p:cNvPr>
          <p:cNvSpPr/>
          <p:nvPr/>
        </p:nvSpPr>
        <p:spPr>
          <a:xfrm rot="2747872">
            <a:off x="6763431" y="-2806705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B09B8AD-7BAB-4D3E-BB31-53116D259305}"/>
              </a:ext>
            </a:extLst>
          </p:cNvPr>
          <p:cNvSpPr/>
          <p:nvPr/>
        </p:nvSpPr>
        <p:spPr>
          <a:xfrm rot="10800000">
            <a:off x="-7569590" y="-853968"/>
            <a:ext cx="8414140" cy="80154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F112D1-CC6A-469C-B20E-3F1D71FF9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12" y="623870"/>
            <a:ext cx="2290763" cy="10858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34C3CD3-169B-4046-8705-35F3BBE6DEB4}"/>
              </a:ext>
            </a:extLst>
          </p:cNvPr>
          <p:cNvGrpSpPr/>
          <p:nvPr/>
        </p:nvGrpSpPr>
        <p:grpSpPr>
          <a:xfrm>
            <a:off x="-703330" y="-643618"/>
            <a:ext cx="2017486" cy="2017486"/>
            <a:chOff x="711200" y="2162629"/>
            <a:chExt cx="1059542" cy="1059542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AC7079D-BF83-4399-8F05-14331BEA9879}"/>
                </a:ext>
              </a:extLst>
            </p:cNvPr>
            <p:cNvSpPr/>
            <p:nvPr/>
          </p:nvSpPr>
          <p:spPr>
            <a:xfrm>
              <a:off x="711200" y="2162629"/>
              <a:ext cx="1059542" cy="1059542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2A729B6C-1CE4-4EEA-9E7F-02B8071A90E8}"/>
                </a:ext>
              </a:extLst>
            </p:cNvPr>
            <p:cNvSpPr/>
            <p:nvPr/>
          </p:nvSpPr>
          <p:spPr>
            <a:xfrm>
              <a:off x="774586" y="2226015"/>
              <a:ext cx="932770" cy="932770"/>
            </a:xfrm>
            <a:prstGeom prst="ellipse">
              <a:avLst/>
            </a:prstGeom>
            <a:solidFill>
              <a:schemeClr val="accent2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BB2D4CA7-4FB4-4A50-8C24-3896B5963F30}"/>
                </a:ext>
              </a:extLst>
            </p:cNvPr>
            <p:cNvSpPr/>
            <p:nvPr/>
          </p:nvSpPr>
          <p:spPr>
            <a:xfrm>
              <a:off x="834117" y="2285546"/>
              <a:ext cx="813708" cy="813708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59BE502-CB4B-4D9A-9D81-9FB694EF7C42}"/>
                </a:ext>
              </a:extLst>
            </p:cNvPr>
            <p:cNvSpPr/>
            <p:nvPr/>
          </p:nvSpPr>
          <p:spPr>
            <a:xfrm>
              <a:off x="896029" y="2347458"/>
              <a:ext cx="689884" cy="689884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个人信息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修改姓名和学号信息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B9396A-EB76-4196-B43D-A103008DDA2C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D4902C-3B67-4CB0-BA56-23D79553DC3D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19" name="iconfont-1065-720799">
            <a:extLst>
              <a:ext uri="{FF2B5EF4-FFF2-40B4-BE49-F238E27FC236}">
                <a16:creationId xmlns:a16="http://schemas.microsoft.com/office/drawing/2014/main" id="{A78F67DC-3FA9-4E97-ACAB-16C76112F713}"/>
              </a:ext>
            </a:extLst>
          </p:cNvPr>
          <p:cNvSpPr/>
          <p:nvPr/>
        </p:nvSpPr>
        <p:spPr>
          <a:xfrm>
            <a:off x="0" y="42945"/>
            <a:ext cx="609685" cy="596457"/>
          </a:xfrm>
          <a:custGeom>
            <a:avLst/>
            <a:gdLst>
              <a:gd name="T0" fmla="*/ 7426 w 12864"/>
              <a:gd name="T1" fmla="*/ 7674 h 12585"/>
              <a:gd name="T2" fmla="*/ 9640 w 12864"/>
              <a:gd name="T3" fmla="*/ 4052 h 12585"/>
              <a:gd name="T4" fmla="*/ 5653 w 12864"/>
              <a:gd name="T5" fmla="*/ 0 h 12585"/>
              <a:gd name="T6" fmla="*/ 1655 w 12864"/>
              <a:gd name="T7" fmla="*/ 4052 h 12585"/>
              <a:gd name="T8" fmla="*/ 3869 w 12864"/>
              <a:gd name="T9" fmla="*/ 7674 h 12585"/>
              <a:gd name="T10" fmla="*/ 0 w 12864"/>
              <a:gd name="T11" fmla="*/ 12585 h 12585"/>
              <a:gd name="T12" fmla="*/ 709 w 12864"/>
              <a:gd name="T13" fmla="*/ 12585 h 12585"/>
              <a:gd name="T14" fmla="*/ 5374 w 12864"/>
              <a:gd name="T15" fmla="*/ 8104 h 12585"/>
              <a:gd name="T16" fmla="*/ 5685 w 12864"/>
              <a:gd name="T17" fmla="*/ 8071 h 12585"/>
              <a:gd name="T18" fmla="*/ 5997 w 12864"/>
              <a:gd name="T19" fmla="*/ 8104 h 12585"/>
              <a:gd name="T20" fmla="*/ 10661 w 12864"/>
              <a:gd name="T21" fmla="*/ 12585 h 12585"/>
              <a:gd name="T22" fmla="*/ 11371 w 12864"/>
              <a:gd name="T23" fmla="*/ 12585 h 12585"/>
              <a:gd name="T24" fmla="*/ 7426 w 12864"/>
              <a:gd name="T25" fmla="*/ 7674 h 12585"/>
              <a:gd name="T26" fmla="*/ 5653 w 12864"/>
              <a:gd name="T27" fmla="*/ 7556 h 12585"/>
              <a:gd name="T28" fmla="*/ 2214 w 12864"/>
              <a:gd name="T29" fmla="*/ 4084 h 12585"/>
              <a:gd name="T30" fmla="*/ 5653 w 12864"/>
              <a:gd name="T31" fmla="*/ 613 h 12585"/>
              <a:gd name="T32" fmla="*/ 9092 w 12864"/>
              <a:gd name="T33" fmla="*/ 4084 h 12585"/>
              <a:gd name="T34" fmla="*/ 5653 w 12864"/>
              <a:gd name="T35" fmla="*/ 7556 h 12585"/>
              <a:gd name="T36" fmla="*/ 10038 w 12864"/>
              <a:gd name="T37" fmla="*/ 1505 h 12585"/>
              <a:gd name="T38" fmla="*/ 12864 w 12864"/>
              <a:gd name="T39" fmla="*/ 1505 h 12585"/>
              <a:gd name="T40" fmla="*/ 12864 w 12864"/>
              <a:gd name="T41" fmla="*/ 2117 h 12585"/>
              <a:gd name="T42" fmla="*/ 10038 w 12864"/>
              <a:gd name="T43" fmla="*/ 2117 h 12585"/>
              <a:gd name="T44" fmla="*/ 10038 w 12864"/>
              <a:gd name="T45" fmla="*/ 1505 h 12585"/>
              <a:gd name="T46" fmla="*/ 10468 w 12864"/>
              <a:gd name="T47" fmla="*/ 3472 h 12585"/>
              <a:gd name="T48" fmla="*/ 12864 w 12864"/>
              <a:gd name="T49" fmla="*/ 3472 h 12585"/>
              <a:gd name="T50" fmla="*/ 12864 w 12864"/>
              <a:gd name="T51" fmla="*/ 4084 h 12585"/>
              <a:gd name="T52" fmla="*/ 10468 w 12864"/>
              <a:gd name="T53" fmla="*/ 4084 h 12585"/>
              <a:gd name="T54" fmla="*/ 10468 w 12864"/>
              <a:gd name="T55" fmla="*/ 3472 h 12585"/>
              <a:gd name="T56" fmla="*/ 10038 w 12864"/>
              <a:gd name="T57" fmla="*/ 5438 h 12585"/>
              <a:gd name="T58" fmla="*/ 12864 w 12864"/>
              <a:gd name="T59" fmla="*/ 5438 h 12585"/>
              <a:gd name="T60" fmla="*/ 12864 w 12864"/>
              <a:gd name="T61" fmla="*/ 6051 h 12585"/>
              <a:gd name="T62" fmla="*/ 10038 w 12864"/>
              <a:gd name="T63" fmla="*/ 6051 h 12585"/>
              <a:gd name="T64" fmla="*/ 10038 w 12864"/>
              <a:gd name="T65" fmla="*/ 5438 h 12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864" h="12585">
                <a:moveTo>
                  <a:pt x="7426" y="7674"/>
                </a:moveTo>
                <a:cubicBezTo>
                  <a:pt x="8748" y="6997"/>
                  <a:pt x="9640" y="5653"/>
                  <a:pt x="9640" y="4052"/>
                </a:cubicBezTo>
                <a:cubicBezTo>
                  <a:pt x="9640" y="1806"/>
                  <a:pt x="7856" y="0"/>
                  <a:pt x="5653" y="0"/>
                </a:cubicBezTo>
                <a:cubicBezTo>
                  <a:pt x="3450" y="0"/>
                  <a:pt x="1655" y="1806"/>
                  <a:pt x="1655" y="4052"/>
                </a:cubicBezTo>
                <a:cubicBezTo>
                  <a:pt x="1655" y="5653"/>
                  <a:pt x="2579" y="6997"/>
                  <a:pt x="3869" y="7674"/>
                </a:cubicBezTo>
                <a:cubicBezTo>
                  <a:pt x="1784" y="8383"/>
                  <a:pt x="215" y="10285"/>
                  <a:pt x="0" y="12585"/>
                </a:cubicBezTo>
                <a:lnTo>
                  <a:pt x="709" y="12585"/>
                </a:lnTo>
                <a:cubicBezTo>
                  <a:pt x="978" y="10167"/>
                  <a:pt x="2913" y="8254"/>
                  <a:pt x="5374" y="8104"/>
                </a:cubicBezTo>
                <a:cubicBezTo>
                  <a:pt x="5470" y="8104"/>
                  <a:pt x="5589" y="8071"/>
                  <a:pt x="5685" y="8071"/>
                </a:cubicBezTo>
                <a:cubicBezTo>
                  <a:pt x="5782" y="8071"/>
                  <a:pt x="5900" y="8104"/>
                  <a:pt x="5997" y="8104"/>
                </a:cubicBezTo>
                <a:cubicBezTo>
                  <a:pt x="8426" y="8254"/>
                  <a:pt x="10393" y="10156"/>
                  <a:pt x="10661" y="12585"/>
                </a:cubicBezTo>
                <a:lnTo>
                  <a:pt x="11371" y="12585"/>
                </a:lnTo>
                <a:cubicBezTo>
                  <a:pt x="11091" y="10285"/>
                  <a:pt x="9522" y="8383"/>
                  <a:pt x="7426" y="7674"/>
                </a:cubicBezTo>
                <a:close/>
                <a:moveTo>
                  <a:pt x="5653" y="7556"/>
                </a:moveTo>
                <a:cubicBezTo>
                  <a:pt x="3751" y="7556"/>
                  <a:pt x="2214" y="5986"/>
                  <a:pt x="2214" y="4084"/>
                </a:cubicBezTo>
                <a:cubicBezTo>
                  <a:pt x="2214" y="2150"/>
                  <a:pt x="3751" y="613"/>
                  <a:pt x="5653" y="613"/>
                </a:cubicBezTo>
                <a:cubicBezTo>
                  <a:pt x="7555" y="613"/>
                  <a:pt x="9092" y="2182"/>
                  <a:pt x="9092" y="4084"/>
                </a:cubicBezTo>
                <a:cubicBezTo>
                  <a:pt x="9060" y="5986"/>
                  <a:pt x="7523" y="7556"/>
                  <a:pt x="5653" y="7556"/>
                </a:cubicBezTo>
                <a:close/>
                <a:moveTo>
                  <a:pt x="10038" y="1505"/>
                </a:moveTo>
                <a:lnTo>
                  <a:pt x="12864" y="1505"/>
                </a:lnTo>
                <a:lnTo>
                  <a:pt x="12864" y="2117"/>
                </a:lnTo>
                <a:lnTo>
                  <a:pt x="10038" y="2117"/>
                </a:lnTo>
                <a:lnTo>
                  <a:pt x="10038" y="1505"/>
                </a:lnTo>
                <a:close/>
                <a:moveTo>
                  <a:pt x="10468" y="3472"/>
                </a:moveTo>
                <a:lnTo>
                  <a:pt x="12864" y="3472"/>
                </a:lnTo>
                <a:lnTo>
                  <a:pt x="12864" y="4084"/>
                </a:lnTo>
                <a:lnTo>
                  <a:pt x="10468" y="4084"/>
                </a:lnTo>
                <a:lnTo>
                  <a:pt x="10468" y="3472"/>
                </a:lnTo>
                <a:close/>
                <a:moveTo>
                  <a:pt x="10038" y="5438"/>
                </a:moveTo>
                <a:lnTo>
                  <a:pt x="12864" y="5438"/>
                </a:lnTo>
                <a:lnTo>
                  <a:pt x="12864" y="6051"/>
                </a:lnTo>
                <a:lnTo>
                  <a:pt x="10038" y="6051"/>
                </a:lnTo>
                <a:lnTo>
                  <a:pt x="10038" y="5438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dirty="0">
              <a:cs typeface="+mn-ea"/>
              <a:sym typeface="+mn-lt"/>
            </a:endParaRPr>
          </a:p>
        </p:txBody>
      </p:sp>
      <p:pic>
        <p:nvPicPr>
          <p:cNvPr id="21" name="Changeinfo_Trim">
            <a:hlinkClick r:id="" action="ppaction://media"/>
            <a:extLst>
              <a:ext uri="{FF2B5EF4-FFF2-40B4-BE49-F238E27FC236}">
                <a16:creationId xmlns:a16="http://schemas.microsoft.com/office/drawing/2014/main" id="{03A2C066-14BD-4A89-A7DF-5CEC0127728A}"/>
              </a:ext>
            </a:extLst>
          </p:cNvPr>
          <p:cNvPicPr>
            <a:picLocks noGrp="1" noChangeAspect="1"/>
          </p:cNvPicPr>
          <p:nvPr>
            <p:ph sz="half" idx="2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10405" y="893290"/>
            <a:ext cx="2856721" cy="507142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45972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谢谢</a:t>
            </a:r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汇报人：胡昊源</a:t>
            </a:r>
            <a:endParaRPr lang="en-US" altLang="zh-CN" dirty="0"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479B1F7-6B50-4D05-AF59-C8F3222C7E85}"/>
              </a:ext>
            </a:extLst>
          </p:cNvPr>
          <p:cNvSpPr/>
          <p:nvPr/>
        </p:nvSpPr>
        <p:spPr>
          <a:xfrm rot="18760880">
            <a:off x="3536776" y="-5918000"/>
            <a:ext cx="8414140" cy="12568791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51CEB0-6871-434B-811F-32E313FA5AB1}"/>
              </a:ext>
            </a:extLst>
          </p:cNvPr>
          <p:cNvSpPr/>
          <p:nvPr/>
        </p:nvSpPr>
        <p:spPr>
          <a:xfrm rot="8740119">
            <a:off x="1372698" y="307065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28C4BEF-B7E8-4ECE-A421-04C2819798D4}"/>
              </a:ext>
            </a:extLst>
          </p:cNvPr>
          <p:cNvSpPr/>
          <p:nvPr/>
        </p:nvSpPr>
        <p:spPr>
          <a:xfrm rot="2747872">
            <a:off x="6763431" y="-2806705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B09B8AD-7BAB-4D3E-BB31-53116D259305}"/>
              </a:ext>
            </a:extLst>
          </p:cNvPr>
          <p:cNvSpPr/>
          <p:nvPr/>
        </p:nvSpPr>
        <p:spPr>
          <a:xfrm rot="10800000">
            <a:off x="-7569590" y="-853968"/>
            <a:ext cx="8414140" cy="80154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F112D1-CC6A-469C-B20E-3F1D71FF9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12" y="623870"/>
            <a:ext cx="2290763" cy="108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717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大纲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成员信息</a:t>
            </a:r>
            <a:endParaRPr lang="en-US" altLang="zh-CN" dirty="0"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页面架构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实现功能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1942669-04F6-4B06-BD78-C240CED9F5E0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ED4E48A-2CB0-4F63-AC54-24E0BCCE3F9E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成员信息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DA4237A-4065-4EA6-85C3-F751B40E2444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4EE618B-F87E-4C7C-87C6-0F649A390EDB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311182-7958-4867-9AE4-1A664975DFCC}"/>
              </a:ext>
            </a:extLst>
          </p:cNvPr>
          <p:cNvSpPr txBox="1"/>
          <p:nvPr/>
        </p:nvSpPr>
        <p:spPr>
          <a:xfrm>
            <a:off x="1765325" y="3384235"/>
            <a:ext cx="2407376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accent4"/>
                </a:solidFill>
                <a:cs typeface="+mn-ea"/>
                <a:sym typeface="+mn-lt"/>
              </a:rPr>
              <a:t>胡昊源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0FC06DF-8EE2-442E-80E6-D3BE3493DD7D}"/>
              </a:ext>
            </a:extLst>
          </p:cNvPr>
          <p:cNvSpPr txBox="1"/>
          <p:nvPr/>
        </p:nvSpPr>
        <p:spPr>
          <a:xfrm>
            <a:off x="1267806" y="4098769"/>
            <a:ext cx="2431189" cy="587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cs typeface="+mn-ea"/>
                <a:sym typeface="+mn-lt"/>
              </a:rPr>
              <a:t>负责获取显示远端网络视频信息和图像信息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C7360B-9048-4C1F-969B-B5E4C93B9270}"/>
              </a:ext>
            </a:extLst>
          </p:cNvPr>
          <p:cNvSpPr txBox="1"/>
          <p:nvPr/>
        </p:nvSpPr>
        <p:spPr>
          <a:xfrm>
            <a:off x="5776128" y="3402728"/>
            <a:ext cx="2407376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accent1"/>
                </a:solidFill>
                <a:cs typeface="+mn-ea"/>
                <a:sym typeface="+mn-lt"/>
              </a:rPr>
              <a:t>程可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49AB30B-60BB-4D15-976C-AEC51E8F2FB2}"/>
              </a:ext>
            </a:extLst>
          </p:cNvPr>
          <p:cNvSpPr txBox="1"/>
          <p:nvPr/>
        </p:nvSpPr>
        <p:spPr>
          <a:xfrm>
            <a:off x="4945558" y="4234387"/>
            <a:ext cx="2431189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cs typeface="+mn-ea"/>
                <a:sym typeface="+mn-lt"/>
              </a:rPr>
              <a:t>负责实现视频播放相关功能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B1EA50-3D46-4B11-9FA3-A227D4940E16}"/>
              </a:ext>
            </a:extLst>
          </p:cNvPr>
          <p:cNvSpPr txBox="1"/>
          <p:nvPr/>
        </p:nvSpPr>
        <p:spPr>
          <a:xfrm>
            <a:off x="9252715" y="3384234"/>
            <a:ext cx="2407376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accent2"/>
                </a:solidFill>
                <a:cs typeface="+mn-ea"/>
                <a:sym typeface="+mn-lt"/>
              </a:rPr>
              <a:t>蓝浩宁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E0729D-1583-4FA4-8AC0-EFB8C05AA94A}"/>
              </a:ext>
            </a:extLst>
          </p:cNvPr>
          <p:cNvSpPr txBox="1"/>
          <p:nvPr/>
        </p:nvSpPr>
        <p:spPr>
          <a:xfrm>
            <a:off x="8613110" y="4156197"/>
            <a:ext cx="2431189" cy="587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cs typeface="+mn-ea"/>
                <a:sym typeface="+mn-lt"/>
              </a:rPr>
              <a:t>负责实现图像和视频的拍摄上传相关功能</a:t>
            </a: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73D43808-7AB4-4836-B856-D5EBF7971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463" y="1883360"/>
            <a:ext cx="1249562" cy="124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Avatar">
            <a:extLst>
              <a:ext uri="{FF2B5EF4-FFF2-40B4-BE49-F238E27FC236}">
                <a16:creationId xmlns:a16="http://schemas.microsoft.com/office/drawing/2014/main" id="{B847D5AE-67E6-44C9-A169-69D5E88CC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6371" y="1883360"/>
            <a:ext cx="1249562" cy="124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7A7B23F-EBB3-4185-B4CD-B1F83F594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9975" y="1856693"/>
            <a:ext cx="1249562" cy="12495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页面架构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CF6F457-D377-49BB-9D9A-C0678B51EC3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0940" y="426090"/>
            <a:ext cx="1610119" cy="255076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47B2504-9BE5-4B8B-AD13-3CE85D55C0F6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4D1A69-3926-4BB2-A27C-A6334438745B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C8BE252-E6F6-422F-B530-D1E1E4C1630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99311"/>
            <a:ext cx="1610119" cy="255076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70879D8-8611-4FB3-8051-A6B28CB35689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00733" y="3710096"/>
            <a:ext cx="1610119" cy="255076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163E501-2D6D-4993-B59A-E9534E67B565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801237" y="3710096"/>
            <a:ext cx="1610119" cy="255076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E169D6C-5249-4AAE-A563-8D1E80DBB026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052579" y="3710096"/>
            <a:ext cx="1610119" cy="2550768"/>
          </a:xfrm>
          <a:prstGeom prst="rect">
            <a:avLst/>
          </a:prstGeom>
        </p:spPr>
      </p:pic>
      <p:cxnSp>
        <p:nvCxnSpPr>
          <p:cNvPr id="12" name="连接符: 肘形 11">
            <a:extLst>
              <a:ext uri="{FF2B5EF4-FFF2-40B4-BE49-F238E27FC236}">
                <a16:creationId xmlns:a16="http://schemas.microsoft.com/office/drawing/2014/main" id="{271657D3-E182-4A28-99F1-4A5D2F769AD4}"/>
              </a:ext>
            </a:extLst>
          </p:cNvPr>
          <p:cNvCxnSpPr>
            <a:stCxn id="4" idx="2"/>
            <a:endCxn id="7" idx="0"/>
          </p:cNvCxnSpPr>
          <p:nvPr/>
        </p:nvCxnSpPr>
        <p:spPr>
          <a:xfrm rot="5400000">
            <a:off x="3508404" y="1111714"/>
            <a:ext cx="722453" cy="445274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928C5FB6-75A2-475E-9F8F-D9ABB521F1CF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rot="16200000" flipH="1">
            <a:off x="6984529" y="2088328"/>
            <a:ext cx="733238" cy="25102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EFBEFC1F-5615-4847-B991-9316FECD20F3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rot="5400000">
            <a:off x="4534278" y="2148374"/>
            <a:ext cx="733238" cy="239020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连接符: 肘形 16">
            <a:extLst>
              <a:ext uri="{FF2B5EF4-FFF2-40B4-BE49-F238E27FC236}">
                <a16:creationId xmlns:a16="http://schemas.microsoft.com/office/drawing/2014/main" id="{C50A29DB-75C2-430F-AB94-E238C5F634E2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 rot="16200000" flipH="1">
            <a:off x="8110200" y="962657"/>
            <a:ext cx="733238" cy="476163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3" name="连接符: 肘形 62">
            <a:extLst>
              <a:ext uri="{FF2B5EF4-FFF2-40B4-BE49-F238E27FC236}">
                <a16:creationId xmlns:a16="http://schemas.microsoft.com/office/drawing/2014/main" id="{E87040A2-F293-482D-B8C9-A81B996C10ED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5729381" y="3343477"/>
            <a:ext cx="733238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8" name="图片 67">
            <a:extLst>
              <a:ext uri="{FF2B5EF4-FFF2-40B4-BE49-F238E27FC236}">
                <a16:creationId xmlns:a16="http://schemas.microsoft.com/office/drawing/2014/main" id="{DF09BACC-9695-444D-A16C-CE58A5AF28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2491" y="3674539"/>
            <a:ext cx="1596127" cy="264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57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实现功能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视频信息流列表显示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视频播放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视频拍摄录制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视频上传</a:t>
            </a:r>
            <a:endParaRPr lang="en-US" altLang="zh-CN" dirty="0"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个人信息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47B2504-9BE5-4B8B-AD13-3CE85D55C0F6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4D1A69-3926-4BB2-A27C-A6334438745B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C4AE507F-D7FB-4258-A682-852DDBA0C67D}"/>
              </a:ext>
            </a:extLst>
          </p:cNvPr>
          <p:cNvGrpSpPr/>
          <p:nvPr/>
        </p:nvGrpSpPr>
        <p:grpSpPr>
          <a:xfrm>
            <a:off x="-704496" y="-643618"/>
            <a:ext cx="2017486" cy="2017486"/>
            <a:chOff x="711200" y="2162629"/>
            <a:chExt cx="1059542" cy="1059542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E2F6EBF-22C6-41DE-BFDC-A38085566184}"/>
                </a:ext>
              </a:extLst>
            </p:cNvPr>
            <p:cNvSpPr/>
            <p:nvPr/>
          </p:nvSpPr>
          <p:spPr>
            <a:xfrm>
              <a:off x="711200" y="2162629"/>
              <a:ext cx="1059542" cy="1059542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B8A5A0C8-B132-4F94-ABAE-E89E8A34683C}"/>
                </a:ext>
              </a:extLst>
            </p:cNvPr>
            <p:cNvSpPr/>
            <p:nvPr/>
          </p:nvSpPr>
          <p:spPr>
            <a:xfrm>
              <a:off x="774586" y="2226015"/>
              <a:ext cx="932770" cy="93277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0CEB4D57-B17F-4F46-B72F-AF66B4DD7C8C}"/>
                </a:ext>
              </a:extLst>
            </p:cNvPr>
            <p:cNvSpPr/>
            <p:nvPr/>
          </p:nvSpPr>
          <p:spPr>
            <a:xfrm>
              <a:off x="834117" y="2285546"/>
              <a:ext cx="813708" cy="81370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D9BBF28D-1E79-45B0-AC86-2A186D29818E}"/>
                </a:ext>
              </a:extLst>
            </p:cNvPr>
            <p:cNvSpPr/>
            <p:nvPr/>
          </p:nvSpPr>
          <p:spPr>
            <a:xfrm>
              <a:off x="896029" y="2347458"/>
              <a:ext cx="689884" cy="689884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视频信息流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使用RecyclerView显示视频列表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使用Glide加载封面图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显示每个视频必要的信息</a:t>
            </a:r>
            <a:endParaRPr lang="en-US" altLang="zh-CN" dirty="0"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altLang="zh-CN" dirty="0"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9" name="功能演示(6)_Trim">
            <a:hlinkClick r:id="" action="ppaction://media"/>
            <a:extLst>
              <a:ext uri="{FF2B5EF4-FFF2-40B4-BE49-F238E27FC236}">
                <a16:creationId xmlns:a16="http://schemas.microsoft.com/office/drawing/2014/main" id="{55107D4B-B80E-435D-98E2-7BD0F5162F7A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83504" y="1027906"/>
            <a:ext cx="245110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6464D1C-7E2C-436A-A249-B3845568D099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90ADB0-E7A5-45F1-A824-AD21B425893F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23" name="iconfont-11862-5666392">
            <a:extLst>
              <a:ext uri="{FF2B5EF4-FFF2-40B4-BE49-F238E27FC236}">
                <a16:creationId xmlns:a16="http://schemas.microsoft.com/office/drawing/2014/main" id="{A2225B67-B13A-46EB-8E2D-053A7515EBBF}"/>
              </a:ext>
            </a:extLst>
          </p:cNvPr>
          <p:cNvSpPr>
            <a:spLocks noChangeAspect="1"/>
          </p:cNvSpPr>
          <p:nvPr/>
        </p:nvSpPr>
        <p:spPr bwMode="auto">
          <a:xfrm>
            <a:off x="12231" y="102085"/>
            <a:ext cx="584031" cy="609685"/>
          </a:xfrm>
          <a:custGeom>
            <a:avLst/>
            <a:gdLst>
              <a:gd name="connsiteX0" fmla="*/ 219264 w 510386"/>
              <a:gd name="connsiteY0" fmla="*/ 200090 h 532805"/>
              <a:gd name="connsiteX1" fmla="*/ 219264 w 510386"/>
              <a:gd name="connsiteY1" fmla="*/ 332743 h 532805"/>
              <a:gd name="connsiteX2" fmla="*/ 323819 w 510386"/>
              <a:gd name="connsiteY2" fmla="*/ 266393 h 532805"/>
              <a:gd name="connsiteX3" fmla="*/ 219973 w 510386"/>
              <a:gd name="connsiteY3" fmla="*/ 168177 h 532805"/>
              <a:gd name="connsiteX4" fmla="*/ 235793 w 510386"/>
              <a:gd name="connsiteY4" fmla="*/ 173035 h 532805"/>
              <a:gd name="connsiteX5" fmla="*/ 341157 w 510386"/>
              <a:gd name="connsiteY5" fmla="*/ 239910 h 532805"/>
              <a:gd name="connsiteX6" fmla="*/ 355733 w 510386"/>
              <a:gd name="connsiteY6" fmla="*/ 266345 h 532805"/>
              <a:gd name="connsiteX7" fmla="*/ 341205 w 510386"/>
              <a:gd name="connsiteY7" fmla="*/ 292828 h 532805"/>
              <a:gd name="connsiteX8" fmla="*/ 235745 w 510386"/>
              <a:gd name="connsiteY8" fmla="*/ 359703 h 532805"/>
              <a:gd name="connsiteX9" fmla="*/ 218978 w 510386"/>
              <a:gd name="connsiteY9" fmla="*/ 364561 h 532805"/>
              <a:gd name="connsiteX10" fmla="*/ 203831 w 510386"/>
              <a:gd name="connsiteY10" fmla="*/ 360703 h 532805"/>
              <a:gd name="connsiteX11" fmla="*/ 187588 w 510386"/>
              <a:gd name="connsiteY11" fmla="*/ 333267 h 532805"/>
              <a:gd name="connsiteX12" fmla="*/ 187588 w 510386"/>
              <a:gd name="connsiteY12" fmla="*/ 199471 h 532805"/>
              <a:gd name="connsiteX13" fmla="*/ 203831 w 510386"/>
              <a:gd name="connsiteY13" fmla="*/ 172035 h 532805"/>
              <a:gd name="connsiteX14" fmla="*/ 219973 w 510386"/>
              <a:gd name="connsiteY14" fmla="*/ 168177 h 532805"/>
              <a:gd name="connsiteX15" fmla="*/ 123287 w 510386"/>
              <a:gd name="connsiteY15" fmla="*/ 39523 h 532805"/>
              <a:gd name="connsiteX16" fmla="*/ 39524 w 510386"/>
              <a:gd name="connsiteY16" fmla="*/ 123284 h 532805"/>
              <a:gd name="connsiteX17" fmla="*/ 39524 w 510386"/>
              <a:gd name="connsiteY17" fmla="*/ 409473 h 532805"/>
              <a:gd name="connsiteX18" fmla="*/ 123287 w 510386"/>
              <a:gd name="connsiteY18" fmla="*/ 493234 h 532805"/>
              <a:gd name="connsiteX19" fmla="*/ 387099 w 510386"/>
              <a:gd name="connsiteY19" fmla="*/ 493234 h 532805"/>
              <a:gd name="connsiteX20" fmla="*/ 470862 w 510386"/>
              <a:gd name="connsiteY20" fmla="*/ 409473 h 532805"/>
              <a:gd name="connsiteX21" fmla="*/ 470862 w 510386"/>
              <a:gd name="connsiteY21" fmla="*/ 123284 h 532805"/>
              <a:gd name="connsiteX22" fmla="*/ 387099 w 510386"/>
              <a:gd name="connsiteY22" fmla="*/ 39523 h 532805"/>
              <a:gd name="connsiteX23" fmla="*/ 123287 w 510386"/>
              <a:gd name="connsiteY23" fmla="*/ 0 h 532805"/>
              <a:gd name="connsiteX24" fmla="*/ 387099 w 510386"/>
              <a:gd name="connsiteY24" fmla="*/ 0 h 532805"/>
              <a:gd name="connsiteX25" fmla="*/ 510386 w 510386"/>
              <a:gd name="connsiteY25" fmla="*/ 123284 h 532805"/>
              <a:gd name="connsiteX26" fmla="*/ 510386 w 510386"/>
              <a:gd name="connsiteY26" fmla="*/ 409521 h 532805"/>
              <a:gd name="connsiteX27" fmla="*/ 387099 w 510386"/>
              <a:gd name="connsiteY27" fmla="*/ 532805 h 532805"/>
              <a:gd name="connsiteX28" fmla="*/ 123287 w 510386"/>
              <a:gd name="connsiteY28" fmla="*/ 532805 h 532805"/>
              <a:gd name="connsiteX29" fmla="*/ 0 w 510386"/>
              <a:gd name="connsiteY29" fmla="*/ 409521 h 532805"/>
              <a:gd name="connsiteX30" fmla="*/ 0 w 510386"/>
              <a:gd name="connsiteY30" fmla="*/ 123284 h 532805"/>
              <a:gd name="connsiteX31" fmla="*/ 123287 w 510386"/>
              <a:gd name="connsiteY31" fmla="*/ 0 h 532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10386" h="532805">
                <a:moveTo>
                  <a:pt x="219264" y="200090"/>
                </a:moveTo>
                <a:lnTo>
                  <a:pt x="219264" y="332743"/>
                </a:lnTo>
                <a:lnTo>
                  <a:pt x="323819" y="266393"/>
                </a:lnTo>
                <a:close/>
                <a:moveTo>
                  <a:pt x="219973" y="168177"/>
                </a:moveTo>
                <a:cubicBezTo>
                  <a:pt x="225492" y="168344"/>
                  <a:pt x="230958" y="169963"/>
                  <a:pt x="235793" y="173035"/>
                </a:cubicBezTo>
                <a:lnTo>
                  <a:pt x="341157" y="239910"/>
                </a:lnTo>
                <a:cubicBezTo>
                  <a:pt x="350255" y="245721"/>
                  <a:pt x="355733" y="255628"/>
                  <a:pt x="355733" y="266345"/>
                </a:cubicBezTo>
                <a:cubicBezTo>
                  <a:pt x="355733" y="277158"/>
                  <a:pt x="350303" y="287065"/>
                  <a:pt x="341205" y="292828"/>
                </a:cubicBezTo>
                <a:lnTo>
                  <a:pt x="235745" y="359703"/>
                </a:lnTo>
                <a:cubicBezTo>
                  <a:pt x="230649" y="362989"/>
                  <a:pt x="224790" y="364561"/>
                  <a:pt x="218978" y="364561"/>
                </a:cubicBezTo>
                <a:cubicBezTo>
                  <a:pt x="213739" y="364561"/>
                  <a:pt x="208547" y="363323"/>
                  <a:pt x="203831" y="360703"/>
                </a:cubicBezTo>
                <a:cubicBezTo>
                  <a:pt x="193828" y="355225"/>
                  <a:pt x="187588" y="344699"/>
                  <a:pt x="187588" y="333267"/>
                </a:cubicBezTo>
                <a:lnTo>
                  <a:pt x="187588" y="199471"/>
                </a:lnTo>
                <a:cubicBezTo>
                  <a:pt x="187588" y="188039"/>
                  <a:pt x="193828" y="177560"/>
                  <a:pt x="203831" y="172035"/>
                </a:cubicBezTo>
                <a:cubicBezTo>
                  <a:pt x="208880" y="169296"/>
                  <a:pt x="214453" y="168010"/>
                  <a:pt x="219973" y="168177"/>
                </a:cubicBezTo>
                <a:close/>
                <a:moveTo>
                  <a:pt x="123287" y="39523"/>
                </a:moveTo>
                <a:cubicBezTo>
                  <a:pt x="77096" y="39523"/>
                  <a:pt x="39524" y="77094"/>
                  <a:pt x="39524" y="123284"/>
                </a:cubicBezTo>
                <a:lnTo>
                  <a:pt x="39524" y="409473"/>
                </a:lnTo>
                <a:cubicBezTo>
                  <a:pt x="39524" y="455663"/>
                  <a:pt x="77096" y="493234"/>
                  <a:pt x="123287" y="493234"/>
                </a:cubicBezTo>
                <a:lnTo>
                  <a:pt x="387099" y="493234"/>
                </a:lnTo>
                <a:cubicBezTo>
                  <a:pt x="433290" y="493234"/>
                  <a:pt x="470862" y="455663"/>
                  <a:pt x="470862" y="409473"/>
                </a:cubicBezTo>
                <a:lnTo>
                  <a:pt x="470862" y="123284"/>
                </a:lnTo>
                <a:cubicBezTo>
                  <a:pt x="470862" y="77094"/>
                  <a:pt x="433290" y="39523"/>
                  <a:pt x="387099" y="39523"/>
                </a:cubicBezTo>
                <a:close/>
                <a:moveTo>
                  <a:pt x="123287" y="0"/>
                </a:moveTo>
                <a:lnTo>
                  <a:pt x="387099" y="0"/>
                </a:lnTo>
                <a:cubicBezTo>
                  <a:pt x="455100" y="0"/>
                  <a:pt x="510386" y="55333"/>
                  <a:pt x="510386" y="123284"/>
                </a:cubicBezTo>
                <a:lnTo>
                  <a:pt x="510386" y="409521"/>
                </a:lnTo>
                <a:cubicBezTo>
                  <a:pt x="510386" y="477520"/>
                  <a:pt x="455100" y="532805"/>
                  <a:pt x="387099" y="532805"/>
                </a:cubicBezTo>
                <a:lnTo>
                  <a:pt x="123287" y="532805"/>
                </a:lnTo>
                <a:cubicBezTo>
                  <a:pt x="55334" y="532805"/>
                  <a:pt x="0" y="477520"/>
                  <a:pt x="0" y="409521"/>
                </a:cubicBezTo>
                <a:lnTo>
                  <a:pt x="0" y="123284"/>
                </a:lnTo>
                <a:cubicBezTo>
                  <a:pt x="0" y="55333"/>
                  <a:pt x="55334" y="0"/>
                  <a:pt x="1232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2FCD014B-2708-4EA0-82DB-F4857876084B}"/>
              </a:ext>
            </a:extLst>
          </p:cNvPr>
          <p:cNvGrpSpPr/>
          <p:nvPr/>
        </p:nvGrpSpPr>
        <p:grpSpPr>
          <a:xfrm>
            <a:off x="-643536" y="-643618"/>
            <a:ext cx="2017486" cy="2017486"/>
            <a:chOff x="711200" y="2162629"/>
            <a:chExt cx="1059542" cy="1059542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EB3D96F2-296F-4B05-89AB-DE561FEB6716}"/>
                </a:ext>
              </a:extLst>
            </p:cNvPr>
            <p:cNvSpPr/>
            <p:nvPr/>
          </p:nvSpPr>
          <p:spPr>
            <a:xfrm>
              <a:off x="711200" y="2162629"/>
              <a:ext cx="1059542" cy="1059542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3282A5A-0BF6-4BDB-BE44-30BAAE1AAFF1}"/>
                </a:ext>
              </a:extLst>
            </p:cNvPr>
            <p:cNvSpPr/>
            <p:nvPr/>
          </p:nvSpPr>
          <p:spPr>
            <a:xfrm>
              <a:off x="774586" y="2226015"/>
              <a:ext cx="932770" cy="93277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838E014-CA01-41DD-9280-376B7C3C6253}"/>
                </a:ext>
              </a:extLst>
            </p:cNvPr>
            <p:cNvSpPr/>
            <p:nvPr/>
          </p:nvSpPr>
          <p:spPr>
            <a:xfrm>
              <a:off x="834117" y="2285546"/>
              <a:ext cx="813708" cy="81370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0E8C04C1-2276-4E53-B8C8-33B89A75C36E}"/>
                </a:ext>
              </a:extLst>
            </p:cNvPr>
            <p:cNvSpPr/>
            <p:nvPr/>
          </p:nvSpPr>
          <p:spPr>
            <a:xfrm>
              <a:off x="896029" y="2347458"/>
              <a:ext cx="689884" cy="689884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视频播放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从视频信息流点击某个视频封面进入播放页面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根据视频信息的url播放视频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单击视频窗口暂停/继续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双击视频窗口弹出点赞爱心图标</a:t>
            </a:r>
          </a:p>
        </p:txBody>
      </p:sp>
      <p:pic>
        <p:nvPicPr>
          <p:cNvPr id="15" name="20210509_103317">
            <a:hlinkClick r:id="" action="ppaction://media"/>
            <a:extLst>
              <a:ext uri="{FF2B5EF4-FFF2-40B4-BE49-F238E27FC236}">
                <a16:creationId xmlns:a16="http://schemas.microsoft.com/office/drawing/2014/main" id="{41275493-A090-489E-9B06-97893A2E8DB9}"/>
              </a:ext>
            </a:extLst>
          </p:cNvPr>
          <p:cNvPicPr>
            <a:picLocks noGrp="1" noChangeAspect="1"/>
          </p:cNvPicPr>
          <p:nvPr>
            <p:ph sz="half" idx="2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441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31319" y="1253331"/>
            <a:ext cx="245110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5A1679E-255A-46B3-BB15-D4213797B214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21BA234-4DEB-4EC8-9531-1947CD5A5B41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14" name="iconfont-11862-5666392">
            <a:extLst>
              <a:ext uri="{FF2B5EF4-FFF2-40B4-BE49-F238E27FC236}">
                <a16:creationId xmlns:a16="http://schemas.microsoft.com/office/drawing/2014/main" id="{BA7C29C9-6EC6-4F06-B818-F38DFE9A0C32}"/>
              </a:ext>
            </a:extLst>
          </p:cNvPr>
          <p:cNvSpPr>
            <a:spLocks noChangeAspect="1"/>
          </p:cNvSpPr>
          <p:nvPr/>
        </p:nvSpPr>
        <p:spPr bwMode="auto">
          <a:xfrm>
            <a:off x="73191" y="102085"/>
            <a:ext cx="584031" cy="609685"/>
          </a:xfrm>
          <a:custGeom>
            <a:avLst/>
            <a:gdLst>
              <a:gd name="connsiteX0" fmla="*/ 219264 w 510386"/>
              <a:gd name="connsiteY0" fmla="*/ 200090 h 532805"/>
              <a:gd name="connsiteX1" fmla="*/ 219264 w 510386"/>
              <a:gd name="connsiteY1" fmla="*/ 332743 h 532805"/>
              <a:gd name="connsiteX2" fmla="*/ 323819 w 510386"/>
              <a:gd name="connsiteY2" fmla="*/ 266393 h 532805"/>
              <a:gd name="connsiteX3" fmla="*/ 219973 w 510386"/>
              <a:gd name="connsiteY3" fmla="*/ 168177 h 532805"/>
              <a:gd name="connsiteX4" fmla="*/ 235793 w 510386"/>
              <a:gd name="connsiteY4" fmla="*/ 173035 h 532805"/>
              <a:gd name="connsiteX5" fmla="*/ 341157 w 510386"/>
              <a:gd name="connsiteY5" fmla="*/ 239910 h 532805"/>
              <a:gd name="connsiteX6" fmla="*/ 355733 w 510386"/>
              <a:gd name="connsiteY6" fmla="*/ 266345 h 532805"/>
              <a:gd name="connsiteX7" fmla="*/ 341205 w 510386"/>
              <a:gd name="connsiteY7" fmla="*/ 292828 h 532805"/>
              <a:gd name="connsiteX8" fmla="*/ 235745 w 510386"/>
              <a:gd name="connsiteY8" fmla="*/ 359703 h 532805"/>
              <a:gd name="connsiteX9" fmla="*/ 218978 w 510386"/>
              <a:gd name="connsiteY9" fmla="*/ 364561 h 532805"/>
              <a:gd name="connsiteX10" fmla="*/ 203831 w 510386"/>
              <a:gd name="connsiteY10" fmla="*/ 360703 h 532805"/>
              <a:gd name="connsiteX11" fmla="*/ 187588 w 510386"/>
              <a:gd name="connsiteY11" fmla="*/ 333267 h 532805"/>
              <a:gd name="connsiteX12" fmla="*/ 187588 w 510386"/>
              <a:gd name="connsiteY12" fmla="*/ 199471 h 532805"/>
              <a:gd name="connsiteX13" fmla="*/ 203831 w 510386"/>
              <a:gd name="connsiteY13" fmla="*/ 172035 h 532805"/>
              <a:gd name="connsiteX14" fmla="*/ 219973 w 510386"/>
              <a:gd name="connsiteY14" fmla="*/ 168177 h 532805"/>
              <a:gd name="connsiteX15" fmla="*/ 123287 w 510386"/>
              <a:gd name="connsiteY15" fmla="*/ 39523 h 532805"/>
              <a:gd name="connsiteX16" fmla="*/ 39524 w 510386"/>
              <a:gd name="connsiteY16" fmla="*/ 123284 h 532805"/>
              <a:gd name="connsiteX17" fmla="*/ 39524 w 510386"/>
              <a:gd name="connsiteY17" fmla="*/ 409473 h 532805"/>
              <a:gd name="connsiteX18" fmla="*/ 123287 w 510386"/>
              <a:gd name="connsiteY18" fmla="*/ 493234 h 532805"/>
              <a:gd name="connsiteX19" fmla="*/ 387099 w 510386"/>
              <a:gd name="connsiteY19" fmla="*/ 493234 h 532805"/>
              <a:gd name="connsiteX20" fmla="*/ 470862 w 510386"/>
              <a:gd name="connsiteY20" fmla="*/ 409473 h 532805"/>
              <a:gd name="connsiteX21" fmla="*/ 470862 w 510386"/>
              <a:gd name="connsiteY21" fmla="*/ 123284 h 532805"/>
              <a:gd name="connsiteX22" fmla="*/ 387099 w 510386"/>
              <a:gd name="connsiteY22" fmla="*/ 39523 h 532805"/>
              <a:gd name="connsiteX23" fmla="*/ 123287 w 510386"/>
              <a:gd name="connsiteY23" fmla="*/ 0 h 532805"/>
              <a:gd name="connsiteX24" fmla="*/ 387099 w 510386"/>
              <a:gd name="connsiteY24" fmla="*/ 0 h 532805"/>
              <a:gd name="connsiteX25" fmla="*/ 510386 w 510386"/>
              <a:gd name="connsiteY25" fmla="*/ 123284 h 532805"/>
              <a:gd name="connsiteX26" fmla="*/ 510386 w 510386"/>
              <a:gd name="connsiteY26" fmla="*/ 409521 h 532805"/>
              <a:gd name="connsiteX27" fmla="*/ 387099 w 510386"/>
              <a:gd name="connsiteY27" fmla="*/ 532805 h 532805"/>
              <a:gd name="connsiteX28" fmla="*/ 123287 w 510386"/>
              <a:gd name="connsiteY28" fmla="*/ 532805 h 532805"/>
              <a:gd name="connsiteX29" fmla="*/ 0 w 510386"/>
              <a:gd name="connsiteY29" fmla="*/ 409521 h 532805"/>
              <a:gd name="connsiteX30" fmla="*/ 0 w 510386"/>
              <a:gd name="connsiteY30" fmla="*/ 123284 h 532805"/>
              <a:gd name="connsiteX31" fmla="*/ 123287 w 510386"/>
              <a:gd name="connsiteY31" fmla="*/ 0 h 532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10386" h="532805">
                <a:moveTo>
                  <a:pt x="219264" y="200090"/>
                </a:moveTo>
                <a:lnTo>
                  <a:pt x="219264" y="332743"/>
                </a:lnTo>
                <a:lnTo>
                  <a:pt x="323819" y="266393"/>
                </a:lnTo>
                <a:close/>
                <a:moveTo>
                  <a:pt x="219973" y="168177"/>
                </a:moveTo>
                <a:cubicBezTo>
                  <a:pt x="225492" y="168344"/>
                  <a:pt x="230958" y="169963"/>
                  <a:pt x="235793" y="173035"/>
                </a:cubicBezTo>
                <a:lnTo>
                  <a:pt x="341157" y="239910"/>
                </a:lnTo>
                <a:cubicBezTo>
                  <a:pt x="350255" y="245721"/>
                  <a:pt x="355733" y="255628"/>
                  <a:pt x="355733" y="266345"/>
                </a:cubicBezTo>
                <a:cubicBezTo>
                  <a:pt x="355733" y="277158"/>
                  <a:pt x="350303" y="287065"/>
                  <a:pt x="341205" y="292828"/>
                </a:cubicBezTo>
                <a:lnTo>
                  <a:pt x="235745" y="359703"/>
                </a:lnTo>
                <a:cubicBezTo>
                  <a:pt x="230649" y="362989"/>
                  <a:pt x="224790" y="364561"/>
                  <a:pt x="218978" y="364561"/>
                </a:cubicBezTo>
                <a:cubicBezTo>
                  <a:pt x="213739" y="364561"/>
                  <a:pt x="208547" y="363323"/>
                  <a:pt x="203831" y="360703"/>
                </a:cubicBezTo>
                <a:cubicBezTo>
                  <a:pt x="193828" y="355225"/>
                  <a:pt x="187588" y="344699"/>
                  <a:pt x="187588" y="333267"/>
                </a:cubicBezTo>
                <a:lnTo>
                  <a:pt x="187588" y="199471"/>
                </a:lnTo>
                <a:cubicBezTo>
                  <a:pt x="187588" y="188039"/>
                  <a:pt x="193828" y="177560"/>
                  <a:pt x="203831" y="172035"/>
                </a:cubicBezTo>
                <a:cubicBezTo>
                  <a:pt x="208880" y="169296"/>
                  <a:pt x="214453" y="168010"/>
                  <a:pt x="219973" y="168177"/>
                </a:cubicBezTo>
                <a:close/>
                <a:moveTo>
                  <a:pt x="123287" y="39523"/>
                </a:moveTo>
                <a:cubicBezTo>
                  <a:pt x="77096" y="39523"/>
                  <a:pt x="39524" y="77094"/>
                  <a:pt x="39524" y="123284"/>
                </a:cubicBezTo>
                <a:lnTo>
                  <a:pt x="39524" y="409473"/>
                </a:lnTo>
                <a:cubicBezTo>
                  <a:pt x="39524" y="455663"/>
                  <a:pt x="77096" y="493234"/>
                  <a:pt x="123287" y="493234"/>
                </a:cubicBezTo>
                <a:lnTo>
                  <a:pt x="387099" y="493234"/>
                </a:lnTo>
                <a:cubicBezTo>
                  <a:pt x="433290" y="493234"/>
                  <a:pt x="470862" y="455663"/>
                  <a:pt x="470862" y="409473"/>
                </a:cubicBezTo>
                <a:lnTo>
                  <a:pt x="470862" y="123284"/>
                </a:lnTo>
                <a:cubicBezTo>
                  <a:pt x="470862" y="77094"/>
                  <a:pt x="433290" y="39523"/>
                  <a:pt x="387099" y="39523"/>
                </a:cubicBezTo>
                <a:close/>
                <a:moveTo>
                  <a:pt x="123287" y="0"/>
                </a:moveTo>
                <a:lnTo>
                  <a:pt x="387099" y="0"/>
                </a:lnTo>
                <a:cubicBezTo>
                  <a:pt x="455100" y="0"/>
                  <a:pt x="510386" y="55333"/>
                  <a:pt x="510386" y="123284"/>
                </a:cubicBezTo>
                <a:lnTo>
                  <a:pt x="510386" y="409521"/>
                </a:lnTo>
                <a:cubicBezTo>
                  <a:pt x="510386" y="477520"/>
                  <a:pt x="455100" y="532805"/>
                  <a:pt x="387099" y="532805"/>
                </a:cubicBezTo>
                <a:lnTo>
                  <a:pt x="123287" y="532805"/>
                </a:lnTo>
                <a:cubicBezTo>
                  <a:pt x="55334" y="532805"/>
                  <a:pt x="0" y="477520"/>
                  <a:pt x="0" y="409521"/>
                </a:cubicBezTo>
                <a:lnTo>
                  <a:pt x="0" y="123284"/>
                </a:lnTo>
                <a:cubicBezTo>
                  <a:pt x="0" y="55333"/>
                  <a:pt x="55334" y="0"/>
                  <a:pt x="1232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>
              <a:cs typeface="+mn-ea"/>
              <a:sym typeface="+mn-lt"/>
            </a:endParaRPr>
          </a:p>
        </p:txBody>
      </p:sp>
      <p:pic>
        <p:nvPicPr>
          <p:cNvPr id="16" name="功能演示(2)_Trim_Trim">
            <a:hlinkClick r:id="" action="ppaction://media"/>
            <a:extLst>
              <a:ext uri="{FF2B5EF4-FFF2-40B4-BE49-F238E27FC236}">
                <a16:creationId xmlns:a16="http://schemas.microsoft.com/office/drawing/2014/main" id="{1115B61D-7953-4F0E-8C36-F8556E15588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89730" y="1298689"/>
            <a:ext cx="2451100" cy="4305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8D00A47-D049-427C-A16B-1D1AF0827A00}"/>
              </a:ext>
            </a:extLst>
          </p:cNvPr>
          <p:cNvGrpSpPr/>
          <p:nvPr/>
        </p:nvGrpSpPr>
        <p:grpSpPr>
          <a:xfrm>
            <a:off x="-720090" y="-643618"/>
            <a:ext cx="2017486" cy="2017486"/>
            <a:chOff x="1638050" y="1521279"/>
            <a:chExt cx="2017486" cy="2017486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7301E9C4-5EC1-489B-926D-15212CF858FF}"/>
                </a:ext>
              </a:extLst>
            </p:cNvPr>
            <p:cNvGrpSpPr/>
            <p:nvPr/>
          </p:nvGrpSpPr>
          <p:grpSpPr>
            <a:xfrm>
              <a:off x="1638050" y="1521279"/>
              <a:ext cx="2017486" cy="2017486"/>
              <a:chOff x="711200" y="2162629"/>
              <a:chExt cx="1059542" cy="1059542"/>
            </a:xfrm>
          </p:grpSpPr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1BEA3881-3849-4A6E-AD85-90D155BAAED9}"/>
                  </a:ext>
                </a:extLst>
              </p:cNvPr>
              <p:cNvSpPr/>
              <p:nvPr/>
            </p:nvSpPr>
            <p:spPr>
              <a:xfrm>
                <a:off x="711200" y="2162629"/>
                <a:ext cx="1059542" cy="1059542"/>
              </a:xfrm>
              <a:prstGeom prst="ellipse">
                <a:avLst/>
              </a:prstGeom>
              <a:solidFill>
                <a:srgbClr val="EDAC5D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zh-CN" altLang="en-US" dirty="0">
                  <a:solidFill>
                    <a:srgbClr val="EDAC5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367525B5-C053-4173-A509-C3EAD4E32F6F}"/>
                  </a:ext>
                </a:extLst>
              </p:cNvPr>
              <p:cNvSpPr/>
              <p:nvPr/>
            </p:nvSpPr>
            <p:spPr>
              <a:xfrm>
                <a:off x="774586" y="2226015"/>
                <a:ext cx="932770" cy="932770"/>
              </a:xfrm>
              <a:prstGeom prst="ellipse">
                <a:avLst/>
              </a:prstGeom>
              <a:solidFill>
                <a:srgbClr val="EDAC5D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zh-CN" altLang="en-US" dirty="0">
                  <a:solidFill>
                    <a:srgbClr val="EDAC5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CC648E04-F990-45A6-9CB1-767A65574DA1}"/>
                  </a:ext>
                </a:extLst>
              </p:cNvPr>
              <p:cNvSpPr/>
              <p:nvPr/>
            </p:nvSpPr>
            <p:spPr>
              <a:xfrm>
                <a:off x="834117" y="2285546"/>
                <a:ext cx="813708" cy="813708"/>
              </a:xfrm>
              <a:prstGeom prst="ellipse">
                <a:avLst/>
              </a:prstGeom>
              <a:solidFill>
                <a:srgbClr val="EDAC5D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zh-CN" altLang="en-US" dirty="0">
                  <a:solidFill>
                    <a:srgbClr val="EDAC5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19CA49D1-2D36-4064-B17D-F1087FFF4011}"/>
                  </a:ext>
                </a:extLst>
              </p:cNvPr>
              <p:cNvSpPr/>
              <p:nvPr/>
            </p:nvSpPr>
            <p:spPr>
              <a:xfrm>
                <a:off x="896029" y="2347458"/>
                <a:ext cx="689884" cy="689884"/>
              </a:xfrm>
              <a:prstGeom prst="ellipse">
                <a:avLst/>
              </a:prstGeom>
              <a:solidFill>
                <a:srgbClr val="EDAC5D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zh-CN" altLang="en-US" dirty="0">
                  <a:solidFill>
                    <a:srgbClr val="EDAC5D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iconfont-11258-5324398">
              <a:extLst>
                <a:ext uri="{FF2B5EF4-FFF2-40B4-BE49-F238E27FC236}">
                  <a16:creationId xmlns:a16="http://schemas.microsoft.com/office/drawing/2014/main" id="{9D0E5D38-B1FD-4233-8645-09678966AC4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341950" y="2281995"/>
              <a:ext cx="609685" cy="442155"/>
            </a:xfrm>
            <a:custGeom>
              <a:avLst/>
              <a:gdLst>
                <a:gd name="connsiteX0" fmla="*/ 207626 w 412276"/>
                <a:gd name="connsiteY0" fmla="*/ 111359 h 298990"/>
                <a:gd name="connsiteX1" fmla="*/ 151096 w 412276"/>
                <a:gd name="connsiteY1" fmla="*/ 167918 h 298990"/>
                <a:gd name="connsiteX2" fmla="*/ 207626 w 412276"/>
                <a:gd name="connsiteY2" fmla="*/ 224429 h 298990"/>
                <a:gd name="connsiteX3" fmla="*/ 264203 w 412276"/>
                <a:gd name="connsiteY3" fmla="*/ 167918 h 298990"/>
                <a:gd name="connsiteX4" fmla="*/ 207626 w 412276"/>
                <a:gd name="connsiteY4" fmla="*/ 111359 h 298990"/>
                <a:gd name="connsiteX5" fmla="*/ 207626 w 412276"/>
                <a:gd name="connsiteY5" fmla="*/ 93744 h 298990"/>
                <a:gd name="connsiteX6" fmla="*/ 281728 w 412276"/>
                <a:gd name="connsiteY6" fmla="*/ 167870 h 298990"/>
                <a:gd name="connsiteX7" fmla="*/ 207626 w 412276"/>
                <a:gd name="connsiteY7" fmla="*/ 241949 h 298990"/>
                <a:gd name="connsiteX8" fmla="*/ 133523 w 412276"/>
                <a:gd name="connsiteY8" fmla="*/ 167870 h 298990"/>
                <a:gd name="connsiteX9" fmla="*/ 207626 w 412276"/>
                <a:gd name="connsiteY9" fmla="*/ 93744 h 298990"/>
                <a:gd name="connsiteX10" fmla="*/ 166806 w 412276"/>
                <a:gd name="connsiteY10" fmla="*/ 26051 h 298990"/>
                <a:gd name="connsiteX11" fmla="*/ 128425 w 412276"/>
                <a:gd name="connsiteY11" fmla="*/ 72247 h 298990"/>
                <a:gd name="connsiteX12" fmla="*/ 109854 w 412276"/>
                <a:gd name="connsiteY12" fmla="*/ 81010 h 298990"/>
                <a:gd name="connsiteX13" fmla="*/ 26094 w 412276"/>
                <a:gd name="connsiteY13" fmla="*/ 81010 h 298990"/>
                <a:gd name="connsiteX14" fmla="*/ 26094 w 412276"/>
                <a:gd name="connsiteY14" fmla="*/ 272939 h 298990"/>
                <a:gd name="connsiteX15" fmla="*/ 386134 w 412276"/>
                <a:gd name="connsiteY15" fmla="*/ 272939 h 298990"/>
                <a:gd name="connsiteX16" fmla="*/ 386134 w 412276"/>
                <a:gd name="connsiteY16" fmla="*/ 81010 h 298990"/>
                <a:gd name="connsiteX17" fmla="*/ 307088 w 412276"/>
                <a:gd name="connsiteY17" fmla="*/ 81010 h 298990"/>
                <a:gd name="connsiteX18" fmla="*/ 289850 w 412276"/>
                <a:gd name="connsiteY18" fmla="*/ 73724 h 298990"/>
                <a:gd name="connsiteX19" fmla="*/ 243090 w 412276"/>
                <a:gd name="connsiteY19" fmla="*/ 26051 h 298990"/>
                <a:gd name="connsiteX20" fmla="*/ 165949 w 412276"/>
                <a:gd name="connsiteY20" fmla="*/ 0 h 298990"/>
                <a:gd name="connsiteX21" fmla="*/ 243994 w 412276"/>
                <a:gd name="connsiteY21" fmla="*/ 0 h 298990"/>
                <a:gd name="connsiteX22" fmla="*/ 261280 w 412276"/>
                <a:gd name="connsiteY22" fmla="*/ 7239 h 298990"/>
                <a:gd name="connsiteX23" fmla="*/ 307993 w 412276"/>
                <a:gd name="connsiteY23" fmla="*/ 54912 h 298990"/>
                <a:gd name="connsiteX24" fmla="*/ 388086 w 412276"/>
                <a:gd name="connsiteY24" fmla="*/ 54912 h 298990"/>
                <a:gd name="connsiteX25" fmla="*/ 412276 w 412276"/>
                <a:gd name="connsiteY25" fmla="*/ 79105 h 298990"/>
                <a:gd name="connsiteX26" fmla="*/ 412276 w 412276"/>
                <a:gd name="connsiteY26" fmla="*/ 274844 h 298990"/>
                <a:gd name="connsiteX27" fmla="*/ 388039 w 412276"/>
                <a:gd name="connsiteY27" fmla="*/ 298990 h 298990"/>
                <a:gd name="connsiteX28" fmla="*/ 24190 w 412276"/>
                <a:gd name="connsiteY28" fmla="*/ 298990 h 298990"/>
                <a:gd name="connsiteX29" fmla="*/ 0 w 412276"/>
                <a:gd name="connsiteY29" fmla="*/ 274844 h 298990"/>
                <a:gd name="connsiteX30" fmla="*/ 0 w 412276"/>
                <a:gd name="connsiteY30" fmla="*/ 79105 h 298990"/>
                <a:gd name="connsiteX31" fmla="*/ 24190 w 412276"/>
                <a:gd name="connsiteY31" fmla="*/ 54912 h 298990"/>
                <a:gd name="connsiteX32" fmla="*/ 108997 w 412276"/>
                <a:gd name="connsiteY32" fmla="*/ 54912 h 298990"/>
                <a:gd name="connsiteX33" fmla="*/ 147378 w 412276"/>
                <a:gd name="connsiteY33" fmla="*/ 8715 h 298990"/>
                <a:gd name="connsiteX34" fmla="*/ 165949 w 412276"/>
                <a:gd name="connsiteY34" fmla="*/ 0 h 298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12276" h="298990">
                  <a:moveTo>
                    <a:pt x="207626" y="111359"/>
                  </a:moveTo>
                  <a:cubicBezTo>
                    <a:pt x="176432" y="111359"/>
                    <a:pt x="151096" y="136734"/>
                    <a:pt x="151096" y="167918"/>
                  </a:cubicBezTo>
                  <a:cubicBezTo>
                    <a:pt x="151096" y="199101"/>
                    <a:pt x="176432" y="224429"/>
                    <a:pt x="207626" y="224429"/>
                  </a:cubicBezTo>
                  <a:cubicBezTo>
                    <a:pt x="238819" y="224429"/>
                    <a:pt x="264203" y="199101"/>
                    <a:pt x="264203" y="167918"/>
                  </a:cubicBezTo>
                  <a:cubicBezTo>
                    <a:pt x="264107" y="136734"/>
                    <a:pt x="238772" y="111359"/>
                    <a:pt x="207626" y="111359"/>
                  </a:cubicBezTo>
                  <a:close/>
                  <a:moveTo>
                    <a:pt x="207626" y="93744"/>
                  </a:moveTo>
                  <a:cubicBezTo>
                    <a:pt x="248534" y="93744"/>
                    <a:pt x="281728" y="126975"/>
                    <a:pt x="281728" y="167870"/>
                  </a:cubicBezTo>
                  <a:cubicBezTo>
                    <a:pt x="281681" y="208718"/>
                    <a:pt x="248487" y="241949"/>
                    <a:pt x="207626" y="241949"/>
                  </a:cubicBezTo>
                  <a:cubicBezTo>
                    <a:pt x="166812" y="241949"/>
                    <a:pt x="133523" y="208718"/>
                    <a:pt x="133523" y="167870"/>
                  </a:cubicBezTo>
                  <a:cubicBezTo>
                    <a:pt x="133523" y="127022"/>
                    <a:pt x="166764" y="93744"/>
                    <a:pt x="207626" y="93744"/>
                  </a:cubicBezTo>
                  <a:close/>
                  <a:moveTo>
                    <a:pt x="166806" y="26051"/>
                  </a:moveTo>
                  <a:lnTo>
                    <a:pt x="128425" y="72247"/>
                  </a:lnTo>
                  <a:cubicBezTo>
                    <a:pt x="123806" y="77772"/>
                    <a:pt x="117045" y="81010"/>
                    <a:pt x="109854" y="81010"/>
                  </a:cubicBezTo>
                  <a:lnTo>
                    <a:pt x="26094" y="81010"/>
                  </a:lnTo>
                  <a:lnTo>
                    <a:pt x="26094" y="272939"/>
                  </a:lnTo>
                  <a:lnTo>
                    <a:pt x="386134" y="272939"/>
                  </a:lnTo>
                  <a:lnTo>
                    <a:pt x="386134" y="81010"/>
                  </a:lnTo>
                  <a:lnTo>
                    <a:pt x="307088" y="81010"/>
                  </a:lnTo>
                  <a:cubicBezTo>
                    <a:pt x="300660" y="81010"/>
                    <a:pt x="294374" y="78391"/>
                    <a:pt x="289850" y="73724"/>
                  </a:cubicBezTo>
                  <a:lnTo>
                    <a:pt x="243090" y="26051"/>
                  </a:lnTo>
                  <a:close/>
                  <a:moveTo>
                    <a:pt x="165949" y="0"/>
                  </a:moveTo>
                  <a:lnTo>
                    <a:pt x="243994" y="0"/>
                  </a:lnTo>
                  <a:cubicBezTo>
                    <a:pt x="250423" y="0"/>
                    <a:pt x="256708" y="2619"/>
                    <a:pt x="261280" y="7239"/>
                  </a:cubicBezTo>
                  <a:lnTo>
                    <a:pt x="307993" y="54912"/>
                  </a:lnTo>
                  <a:lnTo>
                    <a:pt x="388086" y="54912"/>
                  </a:lnTo>
                  <a:cubicBezTo>
                    <a:pt x="401419" y="54912"/>
                    <a:pt x="412276" y="65770"/>
                    <a:pt x="412276" y="79105"/>
                  </a:cubicBezTo>
                  <a:lnTo>
                    <a:pt x="412276" y="274844"/>
                  </a:lnTo>
                  <a:cubicBezTo>
                    <a:pt x="412133" y="288179"/>
                    <a:pt x="401324" y="298990"/>
                    <a:pt x="388039" y="298990"/>
                  </a:cubicBezTo>
                  <a:lnTo>
                    <a:pt x="24190" y="298990"/>
                  </a:lnTo>
                  <a:cubicBezTo>
                    <a:pt x="10857" y="298990"/>
                    <a:pt x="0" y="288179"/>
                    <a:pt x="0" y="274844"/>
                  </a:cubicBezTo>
                  <a:lnTo>
                    <a:pt x="0" y="79105"/>
                  </a:lnTo>
                  <a:cubicBezTo>
                    <a:pt x="0" y="65770"/>
                    <a:pt x="10857" y="54912"/>
                    <a:pt x="24190" y="54912"/>
                  </a:cubicBezTo>
                  <a:lnTo>
                    <a:pt x="108997" y="54912"/>
                  </a:lnTo>
                  <a:lnTo>
                    <a:pt x="147378" y="8715"/>
                  </a:lnTo>
                  <a:cubicBezTo>
                    <a:pt x="151997" y="3191"/>
                    <a:pt x="158758" y="0"/>
                    <a:pt x="16594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视频拍摄录制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从首页点击“拍摄”按钮进入拍摄页面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预览摄像头内容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点击“录制”/“停止”按钮开始/停止录制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录像保存到文件里</a:t>
            </a:r>
          </a:p>
        </p:txBody>
      </p:sp>
      <p:pic>
        <p:nvPicPr>
          <p:cNvPr id="7" name="功能演示(3)_Trim">
            <a:hlinkClick r:id="" action="ppaction://media"/>
            <a:extLst>
              <a:ext uri="{FF2B5EF4-FFF2-40B4-BE49-F238E27FC236}">
                <a16:creationId xmlns:a16="http://schemas.microsoft.com/office/drawing/2014/main" id="{A9EBB67A-4F7E-4CD3-B7E1-295E186F910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94650" y="1027906"/>
            <a:ext cx="2451100" cy="4351338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C1ECF9B-9E9D-46E5-8F2E-E1A9C8711297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217B413-F468-4B3D-B5AC-B3076AC711E2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34C3CD3-169B-4046-8705-35F3BBE6DEB4}"/>
              </a:ext>
            </a:extLst>
          </p:cNvPr>
          <p:cNvGrpSpPr/>
          <p:nvPr/>
        </p:nvGrpSpPr>
        <p:grpSpPr>
          <a:xfrm>
            <a:off x="-703330" y="-643618"/>
            <a:ext cx="2017486" cy="2017486"/>
            <a:chOff x="711200" y="2162629"/>
            <a:chExt cx="1059542" cy="1059542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AC7079D-BF83-4399-8F05-14331BEA9879}"/>
                </a:ext>
              </a:extLst>
            </p:cNvPr>
            <p:cNvSpPr/>
            <p:nvPr/>
          </p:nvSpPr>
          <p:spPr>
            <a:xfrm>
              <a:off x="711200" y="2162629"/>
              <a:ext cx="1059542" cy="1059542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2A729B6C-1CE4-4EEA-9E7F-02B8071A90E8}"/>
                </a:ext>
              </a:extLst>
            </p:cNvPr>
            <p:cNvSpPr/>
            <p:nvPr/>
          </p:nvSpPr>
          <p:spPr>
            <a:xfrm>
              <a:off x="774586" y="2226015"/>
              <a:ext cx="932770" cy="932770"/>
            </a:xfrm>
            <a:prstGeom prst="ellipse">
              <a:avLst/>
            </a:prstGeom>
            <a:solidFill>
              <a:schemeClr val="accent2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BB2D4CA7-4FB4-4A50-8C24-3896B5963F30}"/>
                </a:ext>
              </a:extLst>
            </p:cNvPr>
            <p:cNvSpPr/>
            <p:nvPr/>
          </p:nvSpPr>
          <p:spPr>
            <a:xfrm>
              <a:off x="834117" y="2285546"/>
              <a:ext cx="813708" cy="813708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59BE502-CB4B-4D9A-9D81-9FB694EF7C42}"/>
                </a:ext>
              </a:extLst>
            </p:cNvPr>
            <p:cNvSpPr/>
            <p:nvPr/>
          </p:nvSpPr>
          <p:spPr>
            <a:xfrm>
              <a:off x="896029" y="2347458"/>
              <a:ext cx="689884" cy="689884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rgbClr val="EDAC5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8" name="iconfont-11910-5756347">
            <a:extLst>
              <a:ext uri="{FF2B5EF4-FFF2-40B4-BE49-F238E27FC236}">
                <a16:creationId xmlns:a16="http://schemas.microsoft.com/office/drawing/2014/main" id="{28AE1275-696C-4516-8847-A44C9BE3C252}"/>
              </a:ext>
            </a:extLst>
          </p:cNvPr>
          <p:cNvSpPr>
            <a:spLocks noChangeAspect="1"/>
          </p:cNvSpPr>
          <p:nvPr/>
        </p:nvSpPr>
        <p:spPr bwMode="auto">
          <a:xfrm>
            <a:off x="26653" y="102085"/>
            <a:ext cx="609685" cy="537317"/>
          </a:xfrm>
          <a:custGeom>
            <a:avLst/>
            <a:gdLst>
              <a:gd name="connsiteX0" fmla="*/ 265462 w 533202"/>
              <a:gd name="connsiteY0" fmla="*/ 276852 h 469912"/>
              <a:gd name="connsiteX1" fmla="*/ 284507 w 533202"/>
              <a:gd name="connsiteY1" fmla="*/ 295906 h 469912"/>
              <a:gd name="connsiteX2" fmla="*/ 284507 w 533202"/>
              <a:gd name="connsiteY2" fmla="*/ 450865 h 469912"/>
              <a:gd name="connsiteX3" fmla="*/ 265461 w 533202"/>
              <a:gd name="connsiteY3" fmla="*/ 469912 h 469912"/>
              <a:gd name="connsiteX4" fmla="*/ 246414 w 533202"/>
              <a:gd name="connsiteY4" fmla="*/ 450865 h 469912"/>
              <a:gd name="connsiteX5" fmla="*/ 246414 w 533202"/>
              <a:gd name="connsiteY5" fmla="*/ 295924 h 469912"/>
              <a:gd name="connsiteX6" fmla="*/ 265510 w 533202"/>
              <a:gd name="connsiteY6" fmla="*/ 231832 h 469912"/>
              <a:gd name="connsiteX7" fmla="*/ 280649 w 533202"/>
              <a:gd name="connsiteY7" fmla="*/ 238083 h 469912"/>
              <a:gd name="connsiteX8" fmla="*/ 349250 w 533202"/>
              <a:gd name="connsiteY8" fmla="*/ 306763 h 469912"/>
              <a:gd name="connsiteX9" fmla="*/ 349250 w 533202"/>
              <a:gd name="connsiteY9" fmla="*/ 333720 h 469912"/>
              <a:gd name="connsiteX10" fmla="*/ 322305 w 533202"/>
              <a:gd name="connsiteY10" fmla="*/ 333720 h 469912"/>
              <a:gd name="connsiteX11" fmla="*/ 284507 w 533202"/>
              <a:gd name="connsiteY11" fmla="*/ 295906 h 469912"/>
              <a:gd name="connsiteX12" fmla="*/ 284507 w 533202"/>
              <a:gd name="connsiteY12" fmla="*/ 286589 h 469912"/>
              <a:gd name="connsiteX13" fmla="*/ 265461 w 533202"/>
              <a:gd name="connsiteY13" fmla="*/ 267543 h 469912"/>
              <a:gd name="connsiteX14" fmla="*/ 246414 w 533202"/>
              <a:gd name="connsiteY14" fmla="*/ 286589 h 469912"/>
              <a:gd name="connsiteX15" fmla="*/ 246414 w 533202"/>
              <a:gd name="connsiteY15" fmla="*/ 295924 h 469912"/>
              <a:gd name="connsiteX16" fmla="*/ 208667 w 533202"/>
              <a:gd name="connsiteY16" fmla="*/ 333720 h 469912"/>
              <a:gd name="connsiteX17" fmla="*/ 195195 w 533202"/>
              <a:gd name="connsiteY17" fmla="*/ 339293 h 469912"/>
              <a:gd name="connsiteX18" fmla="*/ 181770 w 533202"/>
              <a:gd name="connsiteY18" fmla="*/ 333720 h 469912"/>
              <a:gd name="connsiteX19" fmla="*/ 181770 w 533202"/>
              <a:gd name="connsiteY19" fmla="*/ 306763 h 469912"/>
              <a:gd name="connsiteX20" fmla="*/ 250371 w 533202"/>
              <a:gd name="connsiteY20" fmla="*/ 238083 h 469912"/>
              <a:gd name="connsiteX21" fmla="*/ 265510 w 533202"/>
              <a:gd name="connsiteY21" fmla="*/ 231832 h 469912"/>
              <a:gd name="connsiteX22" fmla="*/ 266577 w 533202"/>
              <a:gd name="connsiteY22" fmla="*/ 0 h 469912"/>
              <a:gd name="connsiteX23" fmla="*/ 372675 w 533202"/>
              <a:gd name="connsiteY23" fmla="*/ 38053 h 469912"/>
              <a:gd name="connsiteX24" fmla="*/ 427057 w 533202"/>
              <a:gd name="connsiteY24" fmla="*/ 120255 h 469912"/>
              <a:gd name="connsiteX25" fmla="*/ 533202 w 533202"/>
              <a:gd name="connsiteY25" fmla="*/ 252893 h 469912"/>
              <a:gd name="connsiteX26" fmla="*/ 493344 w 533202"/>
              <a:gd name="connsiteY26" fmla="*/ 349050 h 469912"/>
              <a:gd name="connsiteX27" fmla="*/ 397295 w 533202"/>
              <a:gd name="connsiteY27" fmla="*/ 388865 h 469912"/>
              <a:gd name="connsiteX28" fmla="*/ 378247 w 533202"/>
              <a:gd name="connsiteY28" fmla="*/ 369815 h 469912"/>
              <a:gd name="connsiteX29" fmla="*/ 397295 w 533202"/>
              <a:gd name="connsiteY29" fmla="*/ 350764 h 469912"/>
              <a:gd name="connsiteX30" fmla="*/ 495106 w 533202"/>
              <a:gd name="connsiteY30" fmla="*/ 252941 h 469912"/>
              <a:gd name="connsiteX31" fmla="*/ 409390 w 533202"/>
              <a:gd name="connsiteY31" fmla="*/ 155879 h 469912"/>
              <a:gd name="connsiteX32" fmla="*/ 395866 w 533202"/>
              <a:gd name="connsiteY32" fmla="*/ 154212 h 469912"/>
              <a:gd name="connsiteX33" fmla="*/ 393056 w 533202"/>
              <a:gd name="connsiteY33" fmla="*/ 140877 h 469912"/>
              <a:gd name="connsiteX34" fmla="*/ 266625 w 533202"/>
              <a:gd name="connsiteY34" fmla="*/ 38244 h 469912"/>
              <a:gd name="connsiteX35" fmla="*/ 140194 w 533202"/>
              <a:gd name="connsiteY35" fmla="*/ 140877 h 469912"/>
              <a:gd name="connsiteX36" fmla="*/ 137384 w 533202"/>
              <a:gd name="connsiteY36" fmla="*/ 154212 h 469912"/>
              <a:gd name="connsiteX37" fmla="*/ 123860 w 533202"/>
              <a:gd name="connsiteY37" fmla="*/ 155879 h 469912"/>
              <a:gd name="connsiteX38" fmla="*/ 38144 w 533202"/>
              <a:gd name="connsiteY38" fmla="*/ 252941 h 469912"/>
              <a:gd name="connsiteX39" fmla="*/ 135956 w 533202"/>
              <a:gd name="connsiteY39" fmla="*/ 350764 h 469912"/>
              <a:gd name="connsiteX40" fmla="*/ 155004 w 533202"/>
              <a:gd name="connsiteY40" fmla="*/ 369815 h 469912"/>
              <a:gd name="connsiteX41" fmla="*/ 135956 w 533202"/>
              <a:gd name="connsiteY41" fmla="*/ 388865 h 469912"/>
              <a:gd name="connsiteX42" fmla="*/ 39811 w 533202"/>
              <a:gd name="connsiteY42" fmla="*/ 349050 h 469912"/>
              <a:gd name="connsiteX43" fmla="*/ 0 w 533202"/>
              <a:gd name="connsiteY43" fmla="*/ 252893 h 469912"/>
              <a:gd name="connsiteX44" fmla="*/ 106098 w 533202"/>
              <a:gd name="connsiteY44" fmla="*/ 120255 h 469912"/>
              <a:gd name="connsiteX45" fmla="*/ 160432 w 533202"/>
              <a:gd name="connsiteY45" fmla="*/ 38053 h 469912"/>
              <a:gd name="connsiteX46" fmla="*/ 266577 w 533202"/>
              <a:gd name="connsiteY46" fmla="*/ 0 h 4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533202" h="469912">
                <a:moveTo>
                  <a:pt x="265462" y="276852"/>
                </a:moveTo>
                <a:lnTo>
                  <a:pt x="284507" y="295906"/>
                </a:lnTo>
                <a:lnTo>
                  <a:pt x="284507" y="450865"/>
                </a:lnTo>
                <a:cubicBezTo>
                  <a:pt x="284507" y="461341"/>
                  <a:pt x="276032" y="469912"/>
                  <a:pt x="265461" y="469912"/>
                </a:cubicBezTo>
                <a:cubicBezTo>
                  <a:pt x="254938" y="469912"/>
                  <a:pt x="246414" y="461389"/>
                  <a:pt x="246414" y="450865"/>
                </a:cubicBezTo>
                <a:lnTo>
                  <a:pt x="246414" y="295924"/>
                </a:lnTo>
                <a:close/>
                <a:moveTo>
                  <a:pt x="265510" y="231832"/>
                </a:moveTo>
                <a:cubicBezTo>
                  <a:pt x="270997" y="231832"/>
                  <a:pt x="276483" y="233916"/>
                  <a:pt x="280649" y="238083"/>
                </a:cubicBezTo>
                <a:lnTo>
                  <a:pt x="349250" y="306763"/>
                </a:lnTo>
                <a:cubicBezTo>
                  <a:pt x="356724" y="314193"/>
                  <a:pt x="356724" y="326290"/>
                  <a:pt x="349250" y="333720"/>
                </a:cubicBezTo>
                <a:cubicBezTo>
                  <a:pt x="341823" y="341150"/>
                  <a:pt x="329731" y="341150"/>
                  <a:pt x="322305" y="333720"/>
                </a:cubicBezTo>
                <a:lnTo>
                  <a:pt x="284507" y="295906"/>
                </a:lnTo>
                <a:lnTo>
                  <a:pt x="284507" y="286589"/>
                </a:lnTo>
                <a:cubicBezTo>
                  <a:pt x="284507" y="276066"/>
                  <a:pt x="276032" y="267543"/>
                  <a:pt x="265461" y="267543"/>
                </a:cubicBezTo>
                <a:cubicBezTo>
                  <a:pt x="254938" y="267543"/>
                  <a:pt x="246414" y="276066"/>
                  <a:pt x="246414" y="286589"/>
                </a:cubicBezTo>
                <a:lnTo>
                  <a:pt x="246414" y="295924"/>
                </a:lnTo>
                <a:lnTo>
                  <a:pt x="208667" y="333720"/>
                </a:lnTo>
                <a:cubicBezTo>
                  <a:pt x="204954" y="337387"/>
                  <a:pt x="200098" y="339293"/>
                  <a:pt x="195195" y="339293"/>
                </a:cubicBezTo>
                <a:cubicBezTo>
                  <a:pt x="190339" y="339293"/>
                  <a:pt x="185435" y="337483"/>
                  <a:pt x="181770" y="333720"/>
                </a:cubicBezTo>
                <a:cubicBezTo>
                  <a:pt x="174295" y="326290"/>
                  <a:pt x="174295" y="314193"/>
                  <a:pt x="181770" y="306763"/>
                </a:cubicBezTo>
                <a:lnTo>
                  <a:pt x="250371" y="238083"/>
                </a:lnTo>
                <a:cubicBezTo>
                  <a:pt x="254536" y="233916"/>
                  <a:pt x="260023" y="231832"/>
                  <a:pt x="265510" y="231832"/>
                </a:cubicBezTo>
                <a:close/>
                <a:moveTo>
                  <a:pt x="266577" y="0"/>
                </a:moveTo>
                <a:cubicBezTo>
                  <a:pt x="305197" y="0"/>
                  <a:pt x="342912" y="13526"/>
                  <a:pt x="372675" y="38053"/>
                </a:cubicBezTo>
                <a:cubicBezTo>
                  <a:pt x="398628" y="59437"/>
                  <a:pt x="417628" y="88251"/>
                  <a:pt x="427057" y="120255"/>
                </a:cubicBezTo>
                <a:cubicBezTo>
                  <a:pt x="488487" y="134019"/>
                  <a:pt x="533202" y="188836"/>
                  <a:pt x="533202" y="252893"/>
                </a:cubicBezTo>
                <a:cubicBezTo>
                  <a:pt x="533202" y="289232"/>
                  <a:pt x="519011" y="323332"/>
                  <a:pt x="493344" y="349050"/>
                </a:cubicBezTo>
                <a:cubicBezTo>
                  <a:pt x="467725" y="374720"/>
                  <a:pt x="433581" y="388865"/>
                  <a:pt x="397295" y="388865"/>
                </a:cubicBezTo>
                <a:cubicBezTo>
                  <a:pt x="386770" y="388865"/>
                  <a:pt x="378247" y="380388"/>
                  <a:pt x="378247" y="369815"/>
                </a:cubicBezTo>
                <a:cubicBezTo>
                  <a:pt x="378247" y="359289"/>
                  <a:pt x="386770" y="350764"/>
                  <a:pt x="397295" y="350764"/>
                </a:cubicBezTo>
                <a:cubicBezTo>
                  <a:pt x="451200" y="350764"/>
                  <a:pt x="495106" y="306901"/>
                  <a:pt x="495106" y="252941"/>
                </a:cubicBezTo>
                <a:cubicBezTo>
                  <a:pt x="495106" y="203600"/>
                  <a:pt x="458248" y="161880"/>
                  <a:pt x="409390" y="155879"/>
                </a:cubicBezTo>
                <a:lnTo>
                  <a:pt x="395866" y="154212"/>
                </a:lnTo>
                <a:lnTo>
                  <a:pt x="393056" y="140877"/>
                </a:lnTo>
                <a:cubicBezTo>
                  <a:pt x="380675" y="81393"/>
                  <a:pt x="327531" y="38244"/>
                  <a:pt x="266625" y="38244"/>
                </a:cubicBezTo>
                <a:cubicBezTo>
                  <a:pt x="205767" y="38244"/>
                  <a:pt x="152623" y="81393"/>
                  <a:pt x="140194" y="140877"/>
                </a:cubicBezTo>
                <a:lnTo>
                  <a:pt x="137384" y="154212"/>
                </a:lnTo>
                <a:lnTo>
                  <a:pt x="123860" y="155879"/>
                </a:lnTo>
                <a:cubicBezTo>
                  <a:pt x="75002" y="161880"/>
                  <a:pt x="38144" y="203600"/>
                  <a:pt x="38144" y="252941"/>
                </a:cubicBezTo>
                <a:cubicBezTo>
                  <a:pt x="38144" y="306901"/>
                  <a:pt x="82050" y="350764"/>
                  <a:pt x="135956" y="350764"/>
                </a:cubicBezTo>
                <a:cubicBezTo>
                  <a:pt x="146480" y="350764"/>
                  <a:pt x="155004" y="359289"/>
                  <a:pt x="155004" y="369815"/>
                </a:cubicBezTo>
                <a:cubicBezTo>
                  <a:pt x="155004" y="380340"/>
                  <a:pt x="146480" y="388865"/>
                  <a:pt x="135956" y="388865"/>
                </a:cubicBezTo>
                <a:cubicBezTo>
                  <a:pt x="99669" y="388865"/>
                  <a:pt x="65525" y="374720"/>
                  <a:pt x="39811" y="349050"/>
                </a:cubicBezTo>
                <a:cubicBezTo>
                  <a:pt x="14191" y="323379"/>
                  <a:pt x="0" y="289232"/>
                  <a:pt x="0" y="252893"/>
                </a:cubicBezTo>
                <a:cubicBezTo>
                  <a:pt x="0" y="188836"/>
                  <a:pt x="44763" y="134019"/>
                  <a:pt x="106098" y="120255"/>
                </a:cubicBezTo>
                <a:cubicBezTo>
                  <a:pt x="115479" y="88251"/>
                  <a:pt x="134479" y="59437"/>
                  <a:pt x="160432" y="38053"/>
                </a:cubicBezTo>
                <a:cubicBezTo>
                  <a:pt x="190242" y="13526"/>
                  <a:pt x="227910" y="0"/>
                  <a:pt x="26657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视频上传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首页点击“发布”按钮进入上传页面。选择视频文件，选择封面图，上传视频</a:t>
            </a:r>
          </a:p>
        </p:txBody>
      </p:sp>
      <p:pic>
        <p:nvPicPr>
          <p:cNvPr id="7" name="功能演示(5)_Trim">
            <a:hlinkClick r:id="" action="ppaction://media"/>
            <a:extLst>
              <a:ext uri="{FF2B5EF4-FFF2-40B4-BE49-F238E27FC236}">
                <a16:creationId xmlns:a16="http://schemas.microsoft.com/office/drawing/2014/main" id="{D9D019B8-B77B-449D-BD3C-529BB44AA97E}"/>
              </a:ext>
            </a:extLst>
          </p:cNvPr>
          <p:cNvPicPr>
            <a:picLocks noGrp="1" noChangeAspect="1"/>
          </p:cNvPicPr>
          <p:nvPr>
            <p:ph sz="half" idx="2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645.958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42250" y="1027906"/>
            <a:ext cx="2451100" cy="4351338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DB9396A-EB76-4196-B43D-A103008DDA2C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D4902C-3B67-4CB0-BA56-23D79553DC3D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949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6336;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1ct32xa">
      <a:majorFont>
        <a:latin typeface="Microsoft YaHei UI"/>
        <a:ea typeface="微软雅黑"/>
        <a:cs typeface=""/>
      </a:majorFont>
      <a:minorFont>
        <a:latin typeface="Microsoft YaHei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183</Words>
  <Application>Microsoft Office PowerPoint</Application>
  <PresentationFormat>宽屏</PresentationFormat>
  <Paragraphs>40</Paragraphs>
  <Slides>11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Microsoft YaHei UI</vt:lpstr>
      <vt:lpstr>微软雅黑</vt:lpstr>
      <vt:lpstr>Airlock</vt:lpstr>
      <vt:lpstr>Arial</vt:lpstr>
      <vt:lpstr>Office 主题</vt:lpstr>
      <vt:lpstr>T5Video</vt:lpstr>
      <vt:lpstr>大纲</vt:lpstr>
      <vt:lpstr>成员信息</vt:lpstr>
      <vt:lpstr>页面架构</vt:lpstr>
      <vt:lpstr>实现功能</vt:lpstr>
      <vt:lpstr>视频信息流</vt:lpstr>
      <vt:lpstr>视频播放</vt:lpstr>
      <vt:lpstr>视频拍摄录制</vt:lpstr>
      <vt:lpstr>视频上传</vt:lpstr>
      <vt:lpstr>个人信息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蓝浩宁</cp:lastModifiedBy>
  <cp:revision>13</cp:revision>
  <dcterms:created xsi:type="dcterms:W3CDTF">2021-05-08T01:51:16Z</dcterms:created>
  <dcterms:modified xsi:type="dcterms:W3CDTF">2021-05-09T05:38:56Z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2052-3.5.1.5630</vt:lpwstr>
  </property>
</Properties>
</file>

<file path=docProps/thumbnail.jpeg>
</file>